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43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0"/>
    <p:restoredTop sz="94694"/>
  </p:normalViewPr>
  <p:slideViewPr>
    <p:cSldViewPr snapToGrid="0">
      <p:cViewPr varScale="1">
        <p:scale>
          <a:sx n="110" d="100"/>
          <a:sy n="110" d="100"/>
        </p:scale>
        <p:origin x="12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058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232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21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7704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5299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483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4346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0593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6910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665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86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2E182-10C7-8C40-A2C4-5029C0770AC0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410AD-50C5-4F45-85C4-C19C8C6AA3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195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ankenshin50.mhlw.go.jp/susume/2009/contents3.html" TargetMode="External"/><Relationship Id="rId3" Type="http://schemas.openxmlformats.org/officeDocument/2006/relationships/hyperlink" Target="https://www.gankenshin50.mhlw.go.jp/susume/2016/contents2.html" TargetMode="External"/><Relationship Id="rId7" Type="http://schemas.openxmlformats.org/officeDocument/2006/relationships/hyperlink" Target="https://www.mhlw.go.jp/stf/houdou_kouhou/kouhou_shuppan/magazine/202301_00001.html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anjoho.jp/public/pre_scr/cause_prevention/factor.html" TargetMode="External"/><Relationship Id="rId5" Type="http://schemas.openxmlformats.org/officeDocument/2006/relationships/hyperlink" Target="https://ganjoho.jp/reg_stat/statistics/stat/summary.html" TargetMode="External"/><Relationship Id="rId10" Type="http://schemas.openxmlformats.org/officeDocument/2006/relationships/hyperlink" Target="https://ganjoho.jp/public/qa_links/note/guide02.html" TargetMode="External"/><Relationship Id="rId4" Type="http://schemas.openxmlformats.org/officeDocument/2006/relationships/hyperlink" Target="https://www.jcancer.jp/about_cancer_and_knowledge/5%E3%81%A4%E3%81%AE%E3%81%8C%E3%82%93" TargetMode="External"/><Relationship Id="rId9" Type="http://schemas.openxmlformats.org/officeDocument/2006/relationships/hyperlink" Target="https://www.mhlw.go.jp/stf/seisakunitsuite/bunya/0000059490.html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57A91DE5-3486-191A-2637-79D69BF4E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2550" cy="755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65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E167C87-7DEF-96AC-F6CE-8547E68332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5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37E5970-CBFD-C786-E35D-5543D8F19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933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5823502-80E8-1B31-510A-737BA57CD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131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A566147-8A92-61D7-F28F-3FCE6DF3B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180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B723D1F-DAB4-9FF5-7A8A-257058800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0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DAC4312-C545-47AA-2154-65F710561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14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3491F94-5DCB-1B77-AF77-46A5BC739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74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616C841-3F1C-90B9-1A31-674618417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107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AD8FBDA-EC24-5011-0866-DD041D0B9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41FE4E6-D676-FEBA-60C8-48C0DBA8903D}"/>
              </a:ext>
            </a:extLst>
          </p:cNvPr>
          <p:cNvSpPr txBox="1"/>
          <p:nvPr/>
        </p:nvSpPr>
        <p:spPr>
          <a:xfrm>
            <a:off x="2128672" y="2537555"/>
            <a:ext cx="7005118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55488B"/>
                </a:solidFill>
              </a:rPr>
              <a:t>がん対策推進 企業アクション 第3版「がん検診のススメ」ご案内-どうしてヒトはがんになるの？</a:t>
            </a:r>
          </a:p>
          <a:p>
            <a:r>
              <a:rPr lang="ja-JP" altLang="en-US" sz="1200" dirty="0">
                <a:hlinkClick r:id="rId3"/>
              </a:rPr>
              <a:t>https://www.gankenshin50.mhlw.go.jp/susume/2016/contents2.html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日本対がん協会 5つのがん　</a:t>
            </a:r>
          </a:p>
          <a:p>
            <a:r>
              <a:rPr lang="ja-JP" altLang="en-US" sz="1200" dirty="0">
                <a:hlinkClick r:id="rId4"/>
              </a:rPr>
              <a:t>https://www.jcancer.jp/about_cancer_and_knowledge/5%E3%81%A4%E3%81%AE%E3%81%8C%E3%82%93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がん情報サービス　最新がん統計　</a:t>
            </a:r>
          </a:p>
          <a:p>
            <a:r>
              <a:rPr lang="ja-JP" altLang="en-US" sz="1200" dirty="0">
                <a:hlinkClick r:id="rId5"/>
              </a:rPr>
              <a:t>https://ganjoho.jp/reg_stat/statistics/stat/summary.html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がん情報サービス　がんの発生要因</a:t>
            </a:r>
          </a:p>
          <a:p>
            <a:r>
              <a:rPr lang="ja-JP" altLang="en-US" sz="1200" dirty="0">
                <a:hlinkClick r:id="rId6"/>
              </a:rPr>
              <a:t>https://ganjoho.jp/public/pre_scr/cause_prevention/factor.html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厚生労働省　早期発見・早期治療につなげるために 正しく知ろう！がん検診　</a:t>
            </a:r>
          </a:p>
          <a:p>
            <a:r>
              <a:rPr lang="ja-JP" altLang="en-US" sz="1200" dirty="0">
                <a:hlinkClick r:id="rId7"/>
              </a:rPr>
              <a:t>https://www.mhlw.go.jp/stf/houdou_kouhou/kouhou_shuppan/magazine/202301_00001.html</a:t>
            </a:r>
            <a:endParaRPr lang="ja-JP" altLang="en-US" sz="1200" dirty="0"/>
          </a:p>
          <a:p>
            <a:r>
              <a:rPr lang="ja-JP" altLang="en-US" sz="1200" b="1" dirty="0">
                <a:solidFill>
                  <a:srgbClr val="55488B"/>
                </a:solidFill>
              </a:rPr>
              <a:t>がん対策推進 企業アクション がん検診のススメ-早期がんを発見できる時間</a:t>
            </a:r>
          </a:p>
          <a:p>
            <a:r>
              <a:rPr lang="ja-JP" altLang="en-US" sz="1200" dirty="0">
                <a:hlinkClick r:id="rId8"/>
              </a:rPr>
              <a:t>https://www.gankenshin50.mhlw.go.jp/susume/2009/contents3.html</a:t>
            </a:r>
            <a:endParaRPr lang="ja-JP" altLang="en-US" sz="1200" dirty="0"/>
          </a:p>
          <a:p>
            <a:r>
              <a:rPr lang="ja-JP" altLang="en-US" sz="1200" b="1">
                <a:solidFill>
                  <a:srgbClr val="55488B"/>
                </a:solidFill>
              </a:rPr>
              <a:t>厚生労働省　がん検診</a:t>
            </a:r>
            <a:endParaRPr lang="en-US" altLang="ja-JP" sz="1200" b="1" dirty="0">
              <a:solidFill>
                <a:srgbClr val="55488B"/>
              </a:solidFill>
            </a:endParaRPr>
          </a:p>
          <a:p>
            <a:r>
              <a:rPr lang="en" altLang="ja-JP" sz="1200" dirty="0">
                <a:hlinkClick r:id="rId9"/>
              </a:rPr>
              <a:t>https://www.mhlw.go.jp/stf/seisakunitsuite/bunya/0000059490.html</a:t>
            </a:r>
            <a:endParaRPr lang="en" altLang="ja-JP" sz="1200" dirty="0"/>
          </a:p>
          <a:p>
            <a:r>
              <a:rPr kumimoji="1" lang="ja-JP" altLang="en-US" sz="1200" b="1">
                <a:solidFill>
                  <a:srgbClr val="5A4397"/>
                </a:solidFill>
              </a:rPr>
              <a:t>がん情報サービス　国立がん研究センターのがんになったら手にとるガイド</a:t>
            </a:r>
            <a:endParaRPr kumimoji="1" lang="en-US" altLang="ja-JP" sz="1200" b="1" dirty="0">
              <a:solidFill>
                <a:srgbClr val="5A4397"/>
              </a:solidFill>
            </a:endParaRPr>
          </a:p>
          <a:p>
            <a:r>
              <a:rPr lang="hr-HR" altLang="ja-JP" sz="1200" dirty="0">
                <a:hlinkClick r:id="rId10"/>
              </a:rPr>
              <a:t>https://ganjoho.jp/public/qa_links/note/guide02.html</a:t>
            </a:r>
            <a:endParaRPr lang="hr-HR" altLang="ja-JP" sz="12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33F61AE-696B-5C72-83D2-FE80F9F50E12}"/>
              </a:ext>
            </a:extLst>
          </p:cNvPr>
          <p:cNvSpPr txBox="1"/>
          <p:nvPr/>
        </p:nvSpPr>
        <p:spPr>
          <a:xfrm>
            <a:off x="1680594" y="2537555"/>
            <a:ext cx="41710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solidFill>
                  <a:srgbClr val="55488B"/>
                </a:solidFill>
              </a:rPr>
              <a:t>★</a:t>
            </a:r>
            <a:r>
              <a:rPr kumimoji="1" lang="en-US" altLang="ja-JP" sz="1200" dirty="0">
                <a:solidFill>
                  <a:srgbClr val="55488B"/>
                </a:solidFill>
              </a:rPr>
              <a:t>1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★2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★3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★4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★5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★6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★7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  <a:p>
            <a:r>
              <a:rPr kumimoji="1" lang="en-US" altLang="ja-JP" sz="1200" dirty="0">
                <a:solidFill>
                  <a:srgbClr val="55488B"/>
                </a:solidFill>
              </a:rPr>
              <a:t>★8</a:t>
            </a:r>
          </a:p>
          <a:p>
            <a:endParaRPr kumimoji="1" lang="en-US" altLang="ja-JP" sz="1200" dirty="0">
              <a:solidFill>
                <a:srgbClr val="5548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03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C50C14C-9A40-5C6E-C8DF-DD150915B9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51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38E634A-D034-F9D2-B0B6-FC80C60CC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2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A45EBA3-8FA0-1E20-825E-94555FCBF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776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F20535EF-B7C9-69D2-CBF0-7FD20E77F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696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7DE8BD9-FCAC-339E-2156-E082EC656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84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F5E3C1E-82CE-8701-F47A-08A10CCA3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80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65FDC6-CD29-BED2-24D8-22A71F05D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530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45603CC-B3C6-3CE0-56EC-E43D64459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360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F4CC54-6616-3A19-2B06-A2976B6F4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75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83180D5-5572-2801-1397-9AE0027B2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"/>
            <a:ext cx="10693744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035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9F0A7A1-7DBA-916D-C70A-CF749D0BB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" y="0"/>
            <a:ext cx="10685126" cy="75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92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</TotalTime>
  <Words>258</Words>
  <Application>Microsoft Macintosh PowerPoint</Application>
  <PresentationFormat>ユーザー設定</PresentationFormat>
  <Paragraphs>31</Paragraphs>
  <Slides>21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7</cp:revision>
  <dcterms:created xsi:type="dcterms:W3CDTF">2026-02-02T09:26:34Z</dcterms:created>
  <dcterms:modified xsi:type="dcterms:W3CDTF">2026-02-02T14:29:13Z</dcterms:modified>
</cp:coreProperties>
</file>